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10058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353D36"/>
                </a:solidFill>
                <a:latin typeface="Aptos"/>
              </a:defRPr>
            </a:pPr>
            <a:r>
              <a:t>Чувствовать — это искусство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6F7C5F"/>
                </a:solidFill>
                <a:latin typeface="Aptos"/>
              </a:defRPr>
            </a:pPr>
            <a:r>
              <a:t>Лаборатория эмоционального интеллекта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9144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353D36"/>
                </a:solidFill>
                <a:latin typeface="Aptos"/>
              </a:defRPr>
            </a:pPr>
            <a:r>
              <a:t>Дети 6–10 лет  •  8 встреч × 75 минут · 6–10 участников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5778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6F7C5F"/>
                </a:solidFill>
                <a:latin typeface="Aptos"/>
              </a:defRPr>
            </a:pPr>
            <a:r>
              <a:t>Психология · искусство · образование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Идея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353D36"/>
                </a:solidFill>
                <a:latin typeface="Aptos"/>
              </a:defRPr>
            </a:pPr>
            <a:r>
              <a:t>Эмоции можно исследовать через цвет, форму, глину, движение и игру. Каждая встреча помогает детям лучше замечать свои чувства и понимать других.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6F7C5F"/>
                </a:solidFill>
                <a:latin typeface="Aptos"/>
              </a:defRPr>
            </a:pPr>
            <a:r>
              <a:t>Творческий процесс важнее художественного результата.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Содержание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01   Карта моего эмоционального мира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02   Цвет и оттенки чувств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03   Когда внутри гроза: глина и саморегуляция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04   Ошибки и гибкость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65760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05   Моё пространство и границы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365760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06   Эмпатия и совместное творчество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4400" y="466344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07   Место моей опоры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72200" y="466344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08   Итоговый «Музей чувств»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Для участников и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353D36"/>
                </a:solidFill>
                <a:latin typeface="Aptos"/>
              </a:defRPr>
            </a:pPr>
            <a:r>
              <a:t>Участники исследуют себя и отношения через доступные художественные материалы, свободное творчество и бережный диалог.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49039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6F7C5F"/>
                </a:solidFill>
                <a:latin typeface="Aptos"/>
              </a:defRPr>
            </a:pPr>
            <a:r>
              <a:t>Регулярный образовательный цикл, понятный родителям и подходящий для сезонного расписания. Возможна итоговая выставка с согласия участников.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Автор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98755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353D36"/>
                </a:solidFill>
                <a:latin typeface="Aptos"/>
              </a:defRPr>
            </a:pPr>
            <a:r>
              <a:t>Анна Анопова — психолог, арт-терапевт, автор образовательных программ. Более 20 лет практики. Базовое образование — психологическое; дополнительная подготовка — Expressive Arts Therapy. Ученица Елены Макаровой. Опыт работы: «Мамин садик», инклюзивный центр «Сундук», образовательная среда на Бали.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Возможны пилотная мастерская, регулярный цикл и адаптация под концепцию площадки.</a:t>
            </a:r>
          </a:p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Контакты: [телефон / Telegram / e-mail]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