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143000"/>
            <a:ext cx="100584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400" b="1">
                <a:solidFill>
                  <a:srgbClr val="353D36"/>
                </a:solidFill>
                <a:latin typeface="Aptos"/>
              </a:defRPr>
            </a:pPr>
            <a:r>
              <a:t>Между нами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7432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6F7C5F"/>
                </a:solidFill>
                <a:latin typeface="Aptos"/>
              </a:defRPr>
            </a:pPr>
            <a:r>
              <a:t>Творческие встречи родителей и детей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114800"/>
            <a:ext cx="9144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353D36"/>
                </a:solidFill>
                <a:latin typeface="Aptos"/>
              </a:defRPr>
            </a:pPr>
            <a:r>
              <a:t>Семьи с детьми 5–10 лет  •  90 минут · 5–7 пар «родитель — ребёнок»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5778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6F7C5F"/>
                </a:solidFill>
                <a:latin typeface="Aptos"/>
              </a:defRPr>
            </a:pPr>
            <a:r>
              <a:t>Психология · искусство · образование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Идея программы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987552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353D36"/>
                </a:solidFill>
                <a:latin typeface="Aptos"/>
              </a:defRPr>
            </a:pPr>
            <a:r>
              <a:t>Совместное творчество позволяет встретиться друг с другом вне привычных ролей: замечать инициативу, договариваться, слышать и создавать вместе.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6F7C5F"/>
                </a:solidFill>
                <a:latin typeface="Aptos"/>
              </a:defRPr>
            </a:pPr>
            <a:r>
              <a:t>Творческий процесс важнее художественного результата.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Содержание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01   Два мира — одна история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64592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02   Дом, в котором нам хорошо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65176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03   Я тебя слышу: диалог без слов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265176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04   Мы разные — мы вместе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Для участников и площадки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98755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353D36"/>
                </a:solidFill>
                <a:latin typeface="Aptos"/>
              </a:defRPr>
            </a:pPr>
            <a:r>
              <a:t>Участники исследуют себя и отношения через доступные художественные материалы, свободное творчество и бережный диалог.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749039"/>
            <a:ext cx="987552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6F7C5F"/>
                </a:solidFill>
                <a:latin typeface="Aptos"/>
              </a:defRPr>
            </a:pPr>
            <a:r>
              <a:t>Семейный формат выходного дня, возможность разовых встреч или цикла. Подходит для развития семейного сообщества площадки.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Автор программы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98755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353D36"/>
                </a:solidFill>
                <a:latin typeface="Aptos"/>
              </a:defRPr>
            </a:pPr>
            <a:r>
              <a:t>Анна Анопова — психолог, арт-терапевт, автор образовательных программ. Более 20 лет практики. Базовое образование — психологическое; дополнительная подготовка — Expressive Arts Therapy. Ученица Елены Макаровой. Опыт работы: «Мамин садик», инклюзивный центр «Сундук», образовательная среда на Бали.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9875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6F7C5F"/>
                </a:solidFill>
                <a:latin typeface="Aptos"/>
              </a:defRPr>
            </a:pPr>
            <a:r>
              <a:t>Возможны пилотная мастерская, регулярный цикл и адаптация под концепцию площадки.</a:t>
            </a:r>
          </a:p>
          <a:p>
            <a:pPr>
              <a:spcAft>
                <a:spcPts val="1000"/>
              </a:spcAft>
              <a:defRPr sz="1500" b="0">
                <a:solidFill>
                  <a:srgbClr val="6F7C5F"/>
                </a:solidFill>
                <a:latin typeface="Aptos"/>
              </a:defRPr>
            </a:pPr>
            <a:r>
              <a:t>Контакты: [телефон / Telegram / e-mail]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